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62" y="44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7BCA-66B8-488F-85EF-4E74F216389E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4B92-7887-4353-A87D-AEFCC0561E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7BCA-66B8-488F-85EF-4E74F216389E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4B92-7887-4353-A87D-AEFCC0561E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7BCA-66B8-488F-85EF-4E74F216389E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4B92-7887-4353-A87D-AEFCC0561E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7BCA-66B8-488F-85EF-4E74F216389E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4B92-7887-4353-A87D-AEFCC0561E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7BCA-66B8-488F-85EF-4E74F216389E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4B92-7887-4353-A87D-AEFCC0561E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7BCA-66B8-488F-85EF-4E74F216389E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4B92-7887-4353-A87D-AEFCC0561E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7BCA-66B8-488F-85EF-4E74F216389E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4B92-7887-4353-A87D-AEFCC0561E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7BCA-66B8-488F-85EF-4E74F216389E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4B92-7887-4353-A87D-AEFCC0561E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7BCA-66B8-488F-85EF-4E74F216389E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4B92-7887-4353-A87D-AEFCC0561E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7BCA-66B8-488F-85EF-4E74F216389E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4B92-7887-4353-A87D-AEFCC0561E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7BCA-66B8-488F-85EF-4E74F216389E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4B92-7887-4353-A87D-AEFCC0561E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27BCA-66B8-488F-85EF-4E74F216389E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84B92-7887-4353-A87D-AEFCC0561E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RADLD\Prints\pamphlet for print out\Pamphlet 1\پوستر جهان.png"/>
          <p:cNvPicPr>
            <a:picLocks noChangeAspect="1" noChangeArrowheads="1"/>
          </p:cNvPicPr>
          <p:nvPr/>
        </p:nvPicPr>
        <p:blipFill>
          <a:blip r:embed="rId2"/>
          <a:srcRect t="5056" b="2809"/>
          <a:stretch>
            <a:fillRect/>
          </a:stretch>
        </p:blipFill>
        <p:spPr bwMode="auto">
          <a:xfrm>
            <a:off x="685800" y="228600"/>
            <a:ext cx="8229600" cy="65532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762000" y="358914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600" dirty="0" smtClean="0">
                <a:solidFill>
                  <a:schemeClr val="bg1"/>
                </a:solidFill>
                <a:cs typeface="B Titr" pitchFamily="2" charset="-78"/>
              </a:rPr>
              <a:t>روز جهانی </a:t>
            </a:r>
            <a:r>
              <a:rPr lang="fa-IR" sz="3600" dirty="0" smtClean="0">
                <a:solidFill>
                  <a:srgbClr val="FFFF00"/>
                </a:solidFill>
                <a:cs typeface="B Titr" pitchFamily="2" charset="-78"/>
              </a:rPr>
              <a:t>آگاهی از اختلال تکاملی زبان</a:t>
            </a:r>
            <a:r>
              <a:rPr lang="en-GB" sz="3600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fa-IR" sz="4000" b="1" smtClean="0">
                <a:solidFill>
                  <a:srgbClr val="FFFF00"/>
                </a:solidFill>
                <a:cs typeface="B Titr" pitchFamily="2" charset="-78"/>
              </a:rPr>
              <a:t>(</a:t>
            </a:r>
            <a:r>
              <a:rPr lang="en-GB" sz="4000" b="1" dirty="0" smtClean="0">
                <a:solidFill>
                  <a:srgbClr val="FFFF00"/>
                </a:solidFill>
                <a:cs typeface="B Titr" pitchFamily="2" charset="-78"/>
              </a:rPr>
              <a:t>DLD</a:t>
            </a:r>
            <a:r>
              <a:rPr lang="fa-IR" sz="4000" b="1" dirty="0" smtClean="0">
                <a:solidFill>
                  <a:srgbClr val="FFFF00"/>
                </a:solidFill>
                <a:cs typeface="B Titr" pitchFamily="2" charset="-78"/>
              </a:rPr>
              <a:t>)</a:t>
            </a:r>
            <a:endParaRPr lang="en-US" sz="3600" dirty="0">
              <a:solidFill>
                <a:srgbClr val="FFFF00"/>
              </a:solidFill>
              <a:cs typeface="B Tit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04386" y="5257800"/>
            <a:ext cx="28242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3000" dirty="0" smtClean="0">
                <a:solidFill>
                  <a:srgbClr val="FFFF00"/>
                </a:solidFill>
                <a:cs typeface="B Titr" pitchFamily="2" charset="-78"/>
              </a:rPr>
              <a:t>22 </a:t>
            </a:r>
            <a:r>
              <a:rPr lang="fa-IR" sz="3000" dirty="0" smtClean="0">
                <a:solidFill>
                  <a:schemeClr val="bg1"/>
                </a:solidFill>
                <a:cs typeface="B Titr" pitchFamily="2" charset="-78"/>
              </a:rPr>
              <a:t>مهر </a:t>
            </a:r>
            <a:r>
              <a:rPr lang="fa-IR" sz="3000" dirty="0" smtClean="0">
                <a:solidFill>
                  <a:schemeClr val="bg1"/>
                </a:solidFill>
                <a:cs typeface="B Titr" pitchFamily="2" charset="-78"/>
              </a:rPr>
              <a:t>1401</a:t>
            </a:r>
            <a:endParaRPr lang="fa-IR" sz="3000" dirty="0" smtClean="0">
              <a:solidFill>
                <a:srgbClr val="FFFF00"/>
              </a:solidFill>
              <a:cs typeface="B Titr" pitchFamily="2" charset="-78"/>
            </a:endParaRPr>
          </a:p>
          <a:p>
            <a:pPr algn="ctr" rtl="1"/>
            <a:r>
              <a:rPr lang="en-GB" sz="3000" b="1" dirty="0" smtClean="0">
                <a:solidFill>
                  <a:srgbClr val="FFFF00"/>
                </a:solidFill>
                <a:cs typeface="B Titr" pitchFamily="2" charset="-78"/>
              </a:rPr>
              <a:t>14 </a:t>
            </a:r>
            <a:r>
              <a:rPr lang="en-GB" sz="3000" b="1" dirty="0" smtClean="0">
                <a:solidFill>
                  <a:schemeClr val="bg1"/>
                </a:solidFill>
                <a:cs typeface="B Titr" pitchFamily="2" charset="-78"/>
              </a:rPr>
              <a:t>October </a:t>
            </a:r>
            <a:r>
              <a:rPr lang="en-GB" sz="3000" b="1" dirty="0" smtClean="0">
                <a:solidFill>
                  <a:schemeClr val="bg1"/>
                </a:solidFill>
                <a:cs typeface="B Titr" pitchFamily="2" charset="-78"/>
              </a:rPr>
              <a:t>202</a:t>
            </a:r>
            <a:r>
              <a:rPr lang="en-US" sz="3000" b="1" dirty="0">
                <a:solidFill>
                  <a:schemeClr val="bg1"/>
                </a:solidFill>
                <a:cs typeface="B Titr" pitchFamily="2" charset="-78"/>
              </a:rPr>
              <a:t>2</a:t>
            </a:r>
            <a:endParaRPr lang="en-US" sz="3000" b="1" dirty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17</Words>
  <Application>Microsoft Office PowerPoint</Application>
  <PresentationFormat>A4 Paper (210x297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 Titr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YK</dc:creator>
  <cp:lastModifiedBy>User</cp:lastModifiedBy>
  <cp:revision>6</cp:revision>
  <dcterms:created xsi:type="dcterms:W3CDTF">2019-10-14T05:14:09Z</dcterms:created>
  <dcterms:modified xsi:type="dcterms:W3CDTF">2022-08-10T09:16:22Z</dcterms:modified>
</cp:coreProperties>
</file>